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69" r:id="rId5"/>
    <p:sldId id="264" r:id="rId6"/>
    <p:sldId id="271" r:id="rId7"/>
    <p:sldId id="257" r:id="rId8"/>
    <p:sldId id="259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5FB"/>
    <a:srgbClr val="FFF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75" autoAdjust="0"/>
    <p:restoredTop sz="94660"/>
  </p:normalViewPr>
  <p:slideViewPr>
    <p:cSldViewPr snapToGrid="0">
      <p:cViewPr>
        <p:scale>
          <a:sx n="100" d="100"/>
          <a:sy n="100" d="100"/>
        </p:scale>
        <p:origin x="714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3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08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41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682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31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31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34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6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32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40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chemeClr val="accent1">
                <a:lumMod val="60000"/>
                <a:lumOff val="40000"/>
              </a:schemeClr>
            </a:gs>
            <a:gs pos="0">
              <a:schemeClr val="accent1">
                <a:lumMod val="45000"/>
                <a:lumOff val="55000"/>
              </a:schemeClr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B5756-DA7A-4CD4-99D6-9779FA2138F3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4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at.gibs.earthdata.nasa.gov/worldview-dev/subdaily-UAT/site-worldview-gibs-sit-cache1/web/?p=geographic&amp;l=AHI_Himawari8_CorrectedReflectance_TrueColor_v1_STD&amp;t=2017-08-16-T00:00:00Z&amp;z=4&amp;v=88.54617729631316,-9.612400463127413,142.54617729631315,29.629124960601402&amp;ab=off&amp;as=2017-08-16T00:00:00Z&amp;ae=2017-08-16T06:00:00Z&amp;av=3&amp;al=tru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EFF5FB"/>
            </a:gs>
            <a:gs pos="16000">
              <a:schemeClr val="accent1">
                <a:lumMod val="60000"/>
                <a:lumOff val="40000"/>
              </a:schemeClr>
            </a:gs>
            <a:gs pos="0">
              <a:schemeClr val="accent1">
                <a:lumMod val="45000"/>
                <a:lumOff val="55000"/>
              </a:schemeClr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162613" y="2916544"/>
            <a:ext cx="7626927" cy="830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225523"/>
            <a:ext cx="12192000" cy="439995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000" dirty="0">
                <a:solidFill>
                  <a:srgbClr val="002060"/>
                </a:solidFill>
                <a:latin typeface="Gadugi" panose="020B0502040204020203" pitchFamily="34" charset="0"/>
              </a:rPr>
              <a:t>Zachary </a:t>
            </a:r>
            <a:r>
              <a:rPr lang="en-US" sz="2000" dirty="0" smtClean="0">
                <a:solidFill>
                  <a:srgbClr val="002060"/>
                </a:solidFill>
                <a:latin typeface="Gadugi" panose="020B0502040204020203" pitchFamily="34" charset="0"/>
              </a:rPr>
              <a:t>Rice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281" y="170837"/>
            <a:ext cx="3921592" cy="789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291654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What’s New in Worldview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04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Major Releases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3617"/>
            <a:ext cx="10515600" cy="4351338"/>
          </a:xfrm>
          <a:solidFill>
            <a:schemeClr val="bg1"/>
          </a:solidFill>
          <a:ln>
            <a:noFill/>
          </a:ln>
        </p:spPr>
        <p:txBody>
          <a:bodyPr>
            <a:normAutofit fontScale="77500" lnSpcReduction="20000"/>
          </a:bodyPr>
          <a:lstStyle/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v2.0.0 &amp; v2.1.0</a:t>
            </a:r>
            <a:endParaRPr lang="en-US" sz="18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lvl="1"/>
            <a:r>
              <a:rPr lang="en-US" sz="1600" dirty="0" smtClean="0">
                <a:solidFill>
                  <a:srgbClr val="002060"/>
                </a:solidFill>
                <a:latin typeface="Gadugi" panose="020B0502040204020203" pitchFamily="34" charset="0"/>
              </a:rPr>
              <a:t>Refactored codebase to use ES6 modules</a:t>
            </a:r>
            <a:endParaRPr lang="en-US" sz="16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lvl="1"/>
            <a:r>
              <a:rPr lang="en-US" sz="1600" dirty="0" smtClean="0">
                <a:solidFill>
                  <a:srgbClr val="002060"/>
                </a:solidFill>
                <a:latin typeface="Gadugi" panose="020B0502040204020203" pitchFamily="34" charset="0"/>
              </a:rPr>
              <a:t>Simplified build scripts</a:t>
            </a:r>
          </a:p>
          <a:p>
            <a:pPr lvl="1"/>
            <a:r>
              <a:rPr lang="en-US" sz="1600" dirty="0" smtClean="0">
                <a:solidFill>
                  <a:srgbClr val="002060"/>
                </a:solidFill>
                <a:latin typeface="Gadugi" panose="020B0502040204020203" pitchFamily="34" charset="0"/>
              </a:rPr>
              <a:t>Improved developer tools (watch mode)</a:t>
            </a:r>
            <a:endParaRPr lang="en-US" sz="20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lvl="1"/>
            <a:r>
              <a:rPr lang="en-US" sz="1600" dirty="0" smtClean="0">
                <a:solidFill>
                  <a:srgbClr val="002060"/>
                </a:solidFill>
                <a:latin typeface="Gadugi" panose="020B0502040204020203" pitchFamily="34" charset="0"/>
              </a:rPr>
              <a:t>Detect </a:t>
            </a:r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temporal ranges on build</a:t>
            </a:r>
          </a:p>
          <a:p>
            <a:pPr lvl="1"/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Day of year label on </a:t>
            </a:r>
            <a:r>
              <a:rPr lang="en-US" sz="1600" dirty="0" smtClean="0">
                <a:solidFill>
                  <a:srgbClr val="002060"/>
                </a:solidFill>
                <a:latin typeface="Gadugi" panose="020B0502040204020203" pitchFamily="34" charset="0"/>
              </a:rPr>
              <a:t>timeline</a:t>
            </a: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v2.2.0 </a:t>
            </a:r>
            <a:endParaRPr lang="en-US" sz="18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lvl="1"/>
            <a:r>
              <a:rPr lang="en-US" sz="1600" dirty="0">
                <a:solidFill>
                  <a:srgbClr val="002060"/>
                </a:solidFill>
                <a:latin typeface="Gadugi" panose="020B0502040204020203" pitchFamily="34" charset="0"/>
              </a:rPr>
              <a:t>Improved GIF </a:t>
            </a:r>
            <a:r>
              <a:rPr lang="en-US" sz="1600" dirty="0" smtClean="0">
                <a:solidFill>
                  <a:srgbClr val="002060"/>
                </a:solidFill>
                <a:latin typeface="Gadugi" panose="020B0502040204020203" pitchFamily="34" charset="0"/>
              </a:rPr>
              <a:t>resolution</a:t>
            </a: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v2.3.0</a:t>
            </a:r>
          </a:p>
          <a:p>
            <a:pPr lvl="1"/>
            <a:r>
              <a:rPr lang="en-US" sz="1400" dirty="0" err="1" smtClean="0">
                <a:solidFill>
                  <a:srgbClr val="002060"/>
                </a:solidFill>
                <a:latin typeface="Gadugi" panose="020B0502040204020203" pitchFamily="34" charset="0"/>
              </a:rPr>
              <a:t>Subdaily</a:t>
            </a:r>
            <a:r>
              <a:rPr lang="en-US" sz="1400" dirty="0" smtClean="0">
                <a:solidFill>
                  <a:srgbClr val="002060"/>
                </a:solidFill>
                <a:latin typeface="Gadugi" panose="020B0502040204020203" pitchFamily="34" charset="0"/>
              </a:rPr>
              <a:t> Layer Support</a:t>
            </a:r>
          </a:p>
          <a:p>
            <a:pPr lvl="1"/>
            <a:r>
              <a:rPr lang="en-US" sz="1400" dirty="0" smtClean="0">
                <a:solidFill>
                  <a:srgbClr val="002060"/>
                </a:solidFill>
                <a:latin typeface="Gadugi" panose="020B0502040204020203" pitchFamily="34" charset="0"/>
              </a:rPr>
              <a:t>Minute based zoom level</a:t>
            </a:r>
          </a:p>
          <a:p>
            <a:pPr lvl="1"/>
            <a:r>
              <a:rPr lang="en-US" sz="1400" dirty="0" smtClean="0">
                <a:solidFill>
                  <a:srgbClr val="002060"/>
                </a:solidFill>
                <a:latin typeface="Gadugi" panose="020B0502040204020203" pitchFamily="34" charset="0"/>
              </a:rPr>
              <a:t>Optimized Layer Requests</a:t>
            </a: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v</a:t>
            </a:r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2.4.0 &amp; v2.5.0</a:t>
            </a:r>
          </a:p>
          <a:p>
            <a:pPr lvl="1"/>
            <a:r>
              <a:rPr lang="en-US" sz="1400" dirty="0" smtClean="0">
                <a:solidFill>
                  <a:srgbClr val="002060"/>
                </a:solidFill>
                <a:latin typeface="Gadugi" panose="020B0502040204020203" pitchFamily="34" charset="0"/>
              </a:rPr>
              <a:t>Added event tracks to multi-day events</a:t>
            </a:r>
            <a:endParaRPr lang="en-US" sz="14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v</a:t>
            </a:r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2.6.0</a:t>
            </a:r>
          </a:p>
          <a:p>
            <a:pPr lvl="1"/>
            <a:r>
              <a:rPr lang="en-US" sz="1400" dirty="0" smtClean="0">
                <a:solidFill>
                  <a:srgbClr val="002060"/>
                </a:solidFill>
                <a:latin typeface="Gadugi" panose="020B0502040204020203" pitchFamily="34" charset="0"/>
              </a:rPr>
              <a:t>Added natural events to polar projectors</a:t>
            </a:r>
          </a:p>
          <a:p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v</a:t>
            </a: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2.7.0</a:t>
            </a:r>
          </a:p>
          <a:p>
            <a:pPr lvl="1"/>
            <a:r>
              <a:rPr lang="en-US" sz="1400" dirty="0" smtClean="0">
                <a:solidFill>
                  <a:srgbClr val="002060"/>
                </a:solidFill>
                <a:latin typeface="Gadugi" panose="020B0502040204020203" pitchFamily="34" charset="0"/>
              </a:rPr>
              <a:t>Support selecting layers with future dates</a:t>
            </a:r>
          </a:p>
          <a:p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v</a:t>
            </a: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2.8.0 (September 2018)</a:t>
            </a:r>
          </a:p>
          <a:p>
            <a:pPr lvl="1"/>
            <a:r>
              <a:rPr lang="en-US" sz="1400" dirty="0" smtClean="0">
                <a:solidFill>
                  <a:srgbClr val="002060"/>
                </a:solidFill>
                <a:latin typeface="Gadugi" panose="020B0502040204020203" pitchFamily="34" charset="0"/>
              </a:rPr>
              <a:t>“A|B” Comparison Mode</a:t>
            </a:r>
          </a:p>
          <a:p>
            <a:pPr lvl="1"/>
            <a:endParaRPr lang="en-US" sz="16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272" y="4067503"/>
            <a:ext cx="1072052" cy="10720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272" y="1676826"/>
            <a:ext cx="4762473" cy="21270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756" y="4325479"/>
            <a:ext cx="1820306" cy="7082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2977" y="4243817"/>
            <a:ext cx="1687768" cy="78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10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Comparison Mode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489305"/>
            <a:ext cx="10515600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57099" y="6176963"/>
            <a:ext cx="85764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http://nasa-gibs.github.io/worldview-design/ab-comparison-final/index.html#start_page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222" y="1899587"/>
            <a:ext cx="5001054" cy="40447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40" y="1906397"/>
            <a:ext cx="4750332" cy="404474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868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V</a:t>
            </a:r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ector Support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489305"/>
            <a:ext cx="10515600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733" y="2279218"/>
            <a:ext cx="4086704" cy="365787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762" y="2279217"/>
            <a:ext cx="4086705" cy="365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096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 err="1" smtClean="0">
                <a:solidFill>
                  <a:schemeClr val="bg1"/>
                </a:solidFill>
                <a:latin typeface="Berlin Sans FB" panose="020E0602020502020306" pitchFamily="34" charset="0"/>
              </a:rPr>
              <a:t>Subdaily</a:t>
            </a:r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 Timeline Support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838200" y="1489305"/>
            <a:ext cx="10515600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10-Mintue Timeline Zoom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pic>
        <p:nvPicPr>
          <p:cNvPr id="11" name="Picture 10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01" y="2349469"/>
            <a:ext cx="5643190" cy="41054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313" y="2349469"/>
            <a:ext cx="3111064" cy="187226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313" y="4582644"/>
            <a:ext cx="3111064" cy="1872269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7309947" y="2900854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534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 err="1" smtClean="0">
                <a:solidFill>
                  <a:schemeClr val="bg1"/>
                </a:solidFill>
                <a:latin typeface="Berlin Sans FB" panose="020E0602020502020306" pitchFamily="34" charset="0"/>
              </a:rPr>
              <a:t>Subdaily</a:t>
            </a:r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 Timeline Support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GIBS-SI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7715" y="1773808"/>
            <a:ext cx="10396571" cy="459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5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Recruiting more workers! </a:t>
            </a:r>
          </a:p>
          <a:p>
            <a:pPr lvl="1"/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Senior position has been filled by Mike </a:t>
            </a:r>
            <a:r>
              <a:rPr lang="en-US" dirty="0" err="1">
                <a:solidFill>
                  <a:srgbClr val="002060"/>
                </a:solidFill>
                <a:latin typeface="Gadugi" panose="020B0502040204020203" pitchFamily="34" charset="0"/>
              </a:rPr>
              <a:t>McGann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 (4/9)</a:t>
            </a:r>
          </a:p>
          <a:p>
            <a:pPr lvl="1"/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Mid-level position open: 3 Recent phone screening with 1 promising candidate being interviewed in person when we get back</a:t>
            </a:r>
          </a:p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Sub-daily timeline support </a:t>
            </a:r>
          </a:p>
          <a:p>
            <a:pPr lvl="1"/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10-Minute</a:t>
            </a:r>
          </a:p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Enhanced vector support </a:t>
            </a:r>
          </a:p>
          <a:p>
            <a:pPr lvl="1"/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Styling spec implementation</a:t>
            </a:r>
          </a:p>
          <a:p>
            <a:pPr lvl="1"/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Merge with sub-daily work to support missions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968" y="154807"/>
            <a:ext cx="7771340" cy="862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Short-Term Goals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38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A|B Comparison</a:t>
            </a:r>
          </a:p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Image download improvements</a:t>
            </a:r>
          </a:p>
          <a:p>
            <a:pPr lvl="1"/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Capturing imagery across the dateline</a:t>
            </a:r>
          </a:p>
          <a:p>
            <a:pPr lvl="1"/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Added vector support</a:t>
            </a:r>
          </a:p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Data curtain / virtual globe support</a:t>
            </a:r>
          </a:p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Prepare application for migration to cloud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968" y="154807"/>
            <a:ext cx="7771340" cy="862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Mid-Term Goals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199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Gazetteer / Omni search box</a:t>
            </a:r>
          </a:p>
          <a:p>
            <a:pPr lvl="1"/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Search for places, </a:t>
            </a:r>
            <a:r>
              <a:rPr lang="en-US" dirty="0" err="1">
                <a:solidFill>
                  <a:srgbClr val="002060"/>
                </a:solidFill>
                <a:latin typeface="Gadugi" panose="020B0502040204020203" pitchFamily="34" charset="0"/>
              </a:rPr>
              <a:t>lat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/long, layers</a:t>
            </a:r>
          </a:p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User Customization</a:t>
            </a:r>
          </a:p>
          <a:p>
            <a:pPr lvl="1"/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Save settings, bookmarks, etc. via </a:t>
            </a:r>
            <a:r>
              <a:rPr lang="en-US" dirty="0" err="1">
                <a:solidFill>
                  <a:srgbClr val="002060"/>
                </a:solidFill>
                <a:latin typeface="Gadugi" panose="020B0502040204020203" pitchFamily="34" charset="0"/>
              </a:rPr>
              <a:t>Earthdata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 Login</a:t>
            </a:r>
          </a:p>
          <a:p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Add features that support new missions…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968" y="154807"/>
            <a:ext cx="7771340" cy="862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Long-Term Goals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0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216</Words>
  <Application>Microsoft Office PowerPoint</Application>
  <PresentationFormat>Widescreen</PresentationFormat>
  <Paragraphs>57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Berlin Sans FB</vt:lpstr>
      <vt:lpstr>Calibri</vt:lpstr>
      <vt:lpstr>Calibri Light</vt:lpstr>
      <vt:lpstr>Gadugi</vt:lpstr>
      <vt:lpstr>Office Theme</vt:lpstr>
      <vt:lpstr>PowerPoint Presentation</vt:lpstr>
      <vt:lpstr>Major Releases</vt:lpstr>
      <vt:lpstr>Comparison Mode</vt:lpstr>
      <vt:lpstr>Vector Support</vt:lpstr>
      <vt:lpstr>Subdaily Timeline Support</vt:lpstr>
      <vt:lpstr>Subdaily Timeline Support</vt:lpstr>
      <vt:lpstr>PowerPoint Presentation</vt:lpstr>
      <vt:lpstr>PowerPoint Presentation</vt:lpstr>
      <vt:lpstr>PowerPoint Presentation</vt:lpstr>
    </vt:vector>
  </TitlesOfParts>
  <Company>HPES ACES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Worldview Status</dc:title>
  <dc:creator>Rice, Zachary T. (GSFC-580.0)[Arctic Slope Technical Services, Inc.]</dc:creator>
  <cp:lastModifiedBy>Rice, Zachary T. (GSFC-580.0)[Arctic Slope Technical Services, Inc.]</cp:lastModifiedBy>
  <cp:revision>108</cp:revision>
  <dcterms:created xsi:type="dcterms:W3CDTF">2018-03-09T22:00:48Z</dcterms:created>
  <dcterms:modified xsi:type="dcterms:W3CDTF">2018-08-22T20:36:01Z</dcterms:modified>
</cp:coreProperties>
</file>

<file path=docProps/thumbnail.jpeg>
</file>